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56" r:id="rId4"/>
    <p:sldId id="257" r:id="rId5"/>
    <p:sldId id="261" r:id="rId6"/>
    <p:sldId id="274" r:id="rId7"/>
    <p:sldId id="258" r:id="rId8"/>
    <p:sldId id="275" r:id="rId9"/>
    <p:sldId id="262" r:id="rId10"/>
    <p:sldId id="263" r:id="rId11"/>
    <p:sldId id="264" r:id="rId12"/>
    <p:sldId id="265" r:id="rId13"/>
    <p:sldId id="266" r:id="rId14"/>
    <p:sldId id="277" r:id="rId15"/>
    <p:sldId id="278" r:id="rId16"/>
    <p:sldId id="279" r:id="rId17"/>
    <p:sldId id="27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67" d="100"/>
          <a:sy n="67" d="100"/>
        </p:scale>
        <p:origin x="56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8.png>
</file>

<file path=ppt/media/image2.png>
</file>

<file path=ppt/media/image21.png>
</file>

<file path=ppt/media/image27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2.png>
</file>

<file path=ppt/media/image43.png>
</file>

<file path=ppt/media/image44.png>
</file>

<file path=ppt/media/image4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tıklatın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89760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94270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14079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6006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15741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97269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3235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451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26747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35954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4423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95650-67DA-4F49-A40F-2FD37E8CB52D}" type="datetimeFigureOut">
              <a:rPr lang="tr-TR" smtClean="0"/>
              <a:t>3.3.2019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60AF0C-E840-4D66-ACCF-6B9AB39354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10766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smtClean="0"/>
              <a:t>Sembol Tanıma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 smtClean="0"/>
              <a:t>Örnekler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61555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82800" y="-1839204"/>
            <a:ext cx="5913586" cy="1032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03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100823" y="-749053"/>
            <a:ext cx="6557794" cy="83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6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829146" y="364079"/>
            <a:ext cx="2864430" cy="6312721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560070" y="125730"/>
            <a:ext cx="448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smtClean="0"/>
              <a:t>LEX tarafından üretilen tarayıcıya aşağıdaki gibi bir PASCAL programı giriş olarak sunulsun.</a:t>
            </a:r>
            <a:endParaRPr lang="tr-TR" dirty="0"/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862" y="1310639"/>
            <a:ext cx="4448175" cy="4419600"/>
          </a:xfrm>
          <a:prstGeom prst="rect">
            <a:avLst/>
          </a:prstGeom>
        </p:spPr>
      </p:pic>
      <p:sp>
        <p:nvSpPr>
          <p:cNvPr id="8" name="Metin kutusu 7"/>
          <p:cNvSpPr txBox="1"/>
          <p:nvPr/>
        </p:nvSpPr>
        <p:spPr>
          <a:xfrm>
            <a:off x="6537960" y="125730"/>
            <a:ext cx="448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smtClean="0"/>
              <a:t>Çıkış aşağıdaki gibi olacaktır.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3265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 5"/>
          <p:cNvGrpSpPr/>
          <p:nvPr/>
        </p:nvGrpSpPr>
        <p:grpSpPr>
          <a:xfrm>
            <a:off x="895349" y="2061602"/>
            <a:ext cx="6858001" cy="3858177"/>
            <a:chOff x="2666999" y="2118752"/>
            <a:chExt cx="6858001" cy="3858177"/>
          </a:xfrm>
        </p:grpSpPr>
        <p:pic>
          <p:nvPicPr>
            <p:cNvPr id="4" name="Resim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5056831" y="1508760"/>
              <a:ext cx="2078338" cy="6858000"/>
            </a:xfrm>
            <a:prstGeom prst="rect">
              <a:avLst/>
            </a:prstGeom>
          </p:spPr>
        </p:pic>
        <p:pic>
          <p:nvPicPr>
            <p:cNvPr id="5" name="Resim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3781560" y="1004191"/>
              <a:ext cx="1779840" cy="4008961"/>
            </a:xfrm>
            <a:prstGeom prst="rect">
              <a:avLst/>
            </a:prstGeom>
          </p:spPr>
        </p:pic>
      </p:grpSp>
      <p:sp>
        <p:nvSpPr>
          <p:cNvPr id="7" name="Metin kutusu 6"/>
          <p:cNvSpPr txBox="1"/>
          <p:nvPr/>
        </p:nvSpPr>
        <p:spPr>
          <a:xfrm>
            <a:off x="640080" y="194310"/>
            <a:ext cx="7600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smtClean="0"/>
              <a:t>Aşağıdaki LEX girişi örneği, C kodunun LEX tarafından üretilen tarayıcının </a:t>
            </a:r>
            <a:r>
              <a:rPr lang="tr-TR" dirty="0" err="1" smtClean="0"/>
              <a:t>içerisien</a:t>
            </a:r>
            <a:r>
              <a:rPr lang="tr-TR" dirty="0" smtClean="0"/>
              <a:t> nasıl entegre edileceğini göstermektedir.</a:t>
            </a:r>
            <a:endParaRPr lang="tr-TR" dirty="0"/>
          </a:p>
        </p:txBody>
      </p:sp>
      <p:sp>
        <p:nvSpPr>
          <p:cNvPr id="8" name="Aşağı Ok 7"/>
          <p:cNvSpPr/>
          <p:nvPr/>
        </p:nvSpPr>
        <p:spPr>
          <a:xfrm rot="4962692">
            <a:off x="4251959" y="2466651"/>
            <a:ext cx="377190" cy="3577590"/>
          </a:xfrm>
          <a:prstGeom prst="downArrow">
            <a:avLst>
              <a:gd name="adj1" fmla="val 50000"/>
              <a:gd name="adj2" fmla="val 2106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9" name="Aşağı Ok 8"/>
          <p:cNvSpPr/>
          <p:nvPr/>
        </p:nvSpPr>
        <p:spPr>
          <a:xfrm rot="4962692">
            <a:off x="3114023" y="41590"/>
            <a:ext cx="182319" cy="3577590"/>
          </a:xfrm>
          <a:prstGeom prst="downArrow">
            <a:avLst>
              <a:gd name="adj1" fmla="val 50000"/>
              <a:gd name="adj2" fmla="val 2106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0" name="Aşağı Ok 9"/>
          <p:cNvSpPr/>
          <p:nvPr/>
        </p:nvSpPr>
        <p:spPr>
          <a:xfrm rot="5186749">
            <a:off x="3328928" y="1115567"/>
            <a:ext cx="377190" cy="3577590"/>
          </a:xfrm>
          <a:prstGeom prst="downArrow">
            <a:avLst>
              <a:gd name="adj1" fmla="val 21479"/>
              <a:gd name="adj2" fmla="val 2106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78142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4690110" y="136525"/>
            <a:ext cx="1744980" cy="526415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Örnek1</a:t>
            </a:r>
            <a:endParaRPr lang="tr-TR" dirty="0"/>
          </a:p>
        </p:txBody>
      </p:sp>
      <p:pic>
        <p:nvPicPr>
          <p:cNvPr id="4" name="Resim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" y="662940"/>
            <a:ext cx="9540240" cy="52120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718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4366260" y="307975"/>
            <a:ext cx="5200650" cy="354965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Örnek1 (devam)</a:t>
            </a:r>
            <a:endParaRPr lang="tr-TR" dirty="0"/>
          </a:p>
        </p:txBody>
      </p:sp>
      <p:pic>
        <p:nvPicPr>
          <p:cNvPr id="5" name="Resi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1028700"/>
            <a:ext cx="8359140" cy="5166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380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4366260" y="307975"/>
            <a:ext cx="5200650" cy="354965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Örnek1 (devam)</a:t>
            </a:r>
            <a:endParaRPr lang="tr-TR" dirty="0"/>
          </a:p>
        </p:txBody>
      </p:sp>
      <p:pic>
        <p:nvPicPr>
          <p:cNvPr id="4" name="Resim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70" y="662940"/>
            <a:ext cx="7764780" cy="4263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Resim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" y="5452110"/>
            <a:ext cx="2080260" cy="5029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122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4964430" y="125730"/>
            <a:ext cx="2019300" cy="434339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Örnek 2</a:t>
            </a:r>
            <a:endParaRPr lang="tr-TR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3022" y="2100262"/>
            <a:ext cx="2352675" cy="600075"/>
          </a:xfrm>
          <a:prstGeom prst="rect">
            <a:avLst/>
          </a:prstGeom>
        </p:spPr>
      </p:pic>
      <p:pic>
        <p:nvPicPr>
          <p:cNvPr id="5" name="Resim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10" y="560069"/>
            <a:ext cx="5753100" cy="2042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Resim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5020" y="2602229"/>
            <a:ext cx="2087880" cy="1062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Resim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1560" y="3314700"/>
            <a:ext cx="6122670" cy="33947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55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243154" y="265679"/>
            <a:ext cx="9705691" cy="632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25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401954" y="-872110"/>
            <a:ext cx="6297039" cy="858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83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804035" y="-562923"/>
            <a:ext cx="400050" cy="2028825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546657" y="-842962"/>
            <a:ext cx="419100" cy="2276475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43012" y="-243836"/>
            <a:ext cx="571500" cy="2362200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089659" y="419289"/>
            <a:ext cx="3491866" cy="5407921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5537835" y="1731649"/>
            <a:ext cx="604647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97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199796" y="-1014472"/>
            <a:ext cx="4133688" cy="781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90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718245" y="537119"/>
            <a:ext cx="4755510" cy="578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46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680" y="2514449"/>
            <a:ext cx="6600825" cy="438150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430" y="3556786"/>
            <a:ext cx="5448300" cy="495300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480" y="344204"/>
            <a:ext cx="10296525" cy="447675"/>
          </a:xfrm>
          <a:prstGeom prst="rect">
            <a:avLst/>
          </a:prstGeom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4062" y="1257953"/>
            <a:ext cx="8974872" cy="652309"/>
          </a:xfrm>
          <a:prstGeom prst="rect">
            <a:avLst/>
          </a:prstGeom>
        </p:spPr>
      </p:pic>
      <p:pic>
        <p:nvPicPr>
          <p:cNvPr id="10" name="Resi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480" y="5281964"/>
            <a:ext cx="10296525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98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309035" y="-1309036"/>
            <a:ext cx="1028970" cy="3647041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808753" y="-779782"/>
            <a:ext cx="32404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546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325495" y="-1827323"/>
            <a:ext cx="6426629" cy="1057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0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204085" y="661989"/>
            <a:ext cx="1428750" cy="5648325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706429" y="1052513"/>
            <a:ext cx="6791325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05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557720" y="-791909"/>
            <a:ext cx="837436" cy="2421257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679058" y="3077530"/>
            <a:ext cx="2686050" cy="4371975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0436" y="1147231"/>
            <a:ext cx="6617128" cy="5692140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8312471" y="-84772"/>
            <a:ext cx="2838450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36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3575"/>
          </a:xfrm>
        </p:spPr>
        <p:txBody>
          <a:bodyPr>
            <a:normAutofit fontScale="90000"/>
          </a:bodyPr>
          <a:lstStyle/>
          <a:p>
            <a:pPr algn="ctr"/>
            <a:r>
              <a:rPr lang="tr-TR" dirty="0" smtClean="0"/>
              <a:t>LEX</a:t>
            </a:r>
            <a:endParaRPr lang="tr-TR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861789" y="-1554480"/>
            <a:ext cx="1874062" cy="6858000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290" y="3236760"/>
            <a:ext cx="333720" cy="2213280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6285" y="3623040"/>
            <a:ext cx="361530" cy="1440720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5520" y="2445359"/>
            <a:ext cx="389340" cy="4412641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560" y="3236760"/>
            <a:ext cx="361530" cy="2408160"/>
          </a:xfrm>
          <a:prstGeom prst="rect">
            <a:avLst/>
          </a:prstGeom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9030" y="2695289"/>
            <a:ext cx="361530" cy="3730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75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37" y="795337"/>
            <a:ext cx="9610725" cy="526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84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192783" y="-2613606"/>
            <a:ext cx="3019497" cy="9042862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251460" y="3417574"/>
            <a:ext cx="72123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y</a:t>
            </a:r>
            <a:r>
              <a:rPr lang="tr-TR" dirty="0" err="1" smtClean="0"/>
              <a:t>ytext</a:t>
            </a:r>
            <a:r>
              <a:rPr lang="tr-TR" dirty="0" smtClean="0"/>
              <a:t>: Tanınan son sembolün </a:t>
            </a:r>
            <a:r>
              <a:rPr lang="tr-TR" dirty="0" err="1" smtClean="0"/>
              <a:t>metinsel</a:t>
            </a:r>
            <a:r>
              <a:rPr lang="tr-TR" dirty="0" smtClean="0"/>
              <a:t> gösterimi</a:t>
            </a:r>
          </a:p>
          <a:p>
            <a:r>
              <a:rPr lang="tr-TR" dirty="0" err="1" smtClean="0"/>
              <a:t>yylineno</a:t>
            </a:r>
            <a:r>
              <a:rPr lang="tr-TR" dirty="0" smtClean="0"/>
              <a:t>: Karşılaşılan satırların sonunda bir sayı tutar ve değeri  mevcut satır numarasını gösterir.</a:t>
            </a:r>
            <a:endParaRPr lang="tr-TR" dirty="0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059520" y="4107930"/>
            <a:ext cx="1891080" cy="218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79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55" y="1245870"/>
            <a:ext cx="11221968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9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770150" y="-746970"/>
            <a:ext cx="444960" cy="2888400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200259" y="-2692031"/>
            <a:ext cx="3330472" cy="1101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316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72</Words>
  <Application>Microsoft Office PowerPoint</Application>
  <PresentationFormat>Geniş ekran</PresentationFormat>
  <Paragraphs>12</Paragraphs>
  <Slides>24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Teması</vt:lpstr>
      <vt:lpstr>Sembol Tanıma</vt:lpstr>
      <vt:lpstr>PowerPoint Sunusu</vt:lpstr>
      <vt:lpstr>PowerPoint Sunusu</vt:lpstr>
      <vt:lpstr>PowerPoint Sunusu</vt:lpstr>
      <vt:lpstr>LEX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Örnek1</vt:lpstr>
      <vt:lpstr>Örnek1 (devam)</vt:lpstr>
      <vt:lpstr>Örnek1 (devam)</vt:lpstr>
      <vt:lpstr>Örnek 2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Toshiba</dc:creator>
  <cp:lastModifiedBy>Toshiba</cp:lastModifiedBy>
  <cp:revision>20</cp:revision>
  <dcterms:created xsi:type="dcterms:W3CDTF">2019-03-02T12:21:31Z</dcterms:created>
  <dcterms:modified xsi:type="dcterms:W3CDTF">2019-03-03T15:33:52Z</dcterms:modified>
</cp:coreProperties>
</file>

<file path=docProps/thumbnail.jpeg>
</file>